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Heebo Light" pitchFamily="2" charset="-79"/>
      <p:regular r:id="rId14"/>
    </p:embeddedFont>
    <p:embeddedFont>
      <p:font typeface="Montserrat" panose="00000500000000000000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42" d="100"/>
          <a:sy n="42" d="100"/>
        </p:scale>
        <p:origin x="348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D8A9434-DCA6-6B20-1ECD-385448A83C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E641C4-56C6-7CD4-85B0-FEF506BFD6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E940A-03F1-46FF-BD4E-344103B92620}" type="datetimeFigureOut">
              <a:rPr lang="en-IN" smtClean="0"/>
              <a:t>14-06-2025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DE400A-9347-8A29-0C8A-E8974147E1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FB6DDC-3D71-F893-EF97-5DF0636F25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3A4328-8781-4EED-8B59-F3CF9902C5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4914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749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Group-3 Probability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By: Anirudh, Likhith, Manit, Sathvik, Sindhuja, Hamsika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360" y="466963"/>
            <a:ext cx="4245888" cy="530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130" y="-68530"/>
            <a:ext cx="12550140" cy="8366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23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Sindhuja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812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9135"/>
            <a:ext cx="43132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 to dice outcomes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what are the possible outcomes when you roll a single die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8660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4943951"/>
            <a:ext cx="49862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Probability of getting each number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Total number of outcomes in a die and two dice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Manit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144316"/>
            <a:ext cx="43843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Explanation of the formula 6^n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641074" y="3505200"/>
            <a:ext cx="54240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doubles when rolling two dice</a:t>
            </a:r>
            <a:endParaRPr lang="en-US" sz="2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641074" y="4866084"/>
            <a:ext cx="34741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Note of the observations</a:t>
            </a:r>
            <a:endParaRPr lang="en-US" sz="220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641074" y="6226969"/>
            <a:ext cx="50771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Probability when two dice are rolled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765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Likhith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25441"/>
            <a:ext cx="7556421" cy="823198"/>
          </a:xfrm>
          <a:prstGeom prst="roundRect">
            <a:avLst>
              <a:gd name="adj" fmla="val 11573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759875"/>
            <a:ext cx="49531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an odd number on one die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793790" y="4575453"/>
            <a:ext cx="7556421" cy="1177528"/>
          </a:xfrm>
          <a:prstGeom prst="roundRect">
            <a:avLst>
              <a:gd name="adj" fmla="val 809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28224" y="4809887"/>
            <a:ext cx="70875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Note of observations Probability of them (Only odd numbers are taken into consideration)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627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Anirudh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38456"/>
            <a:ext cx="46983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an even number on a die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196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No. of outcomes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617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Probability of these outcomes (Only even numbers are counted)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838456"/>
            <a:ext cx="52227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an even number on two dice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4196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No. of outcomes on two dice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86179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Probability of these outcomes (Only even numbers are counted) on two dice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1647" y="623054"/>
            <a:ext cx="5654873" cy="706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Sathvik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1647" y="1669137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43846" y="1895237"/>
            <a:ext cx="7108508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two different numbers on dice (no repeats)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1130856" y="3195876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583055" y="3421975"/>
            <a:ext cx="461462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 combinations except doubles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1470184" y="4722614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922383" y="4948714"/>
            <a:ext cx="3013948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no. of outcomes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1809512" y="6249353"/>
            <a:ext cx="226100" cy="1357193"/>
          </a:xfrm>
          <a:prstGeom prst="roundRect">
            <a:avLst>
              <a:gd name="adj" fmla="val 4201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261711" y="6475452"/>
            <a:ext cx="447246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Note the probability of this case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561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Akhil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805113"/>
            <a:ext cx="30480" cy="3668316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3045023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8051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65260" y="284761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882979"/>
            <a:ext cx="46779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a prime number on a die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3373398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Note the outcomes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669411" y="3872389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Probability of getting these outcomes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760012" y="492883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</p:sp>
      <p:sp>
        <p:nvSpPr>
          <p:cNvPr id="12" name="Shape 9"/>
          <p:cNvSpPr/>
          <p:nvPr/>
        </p:nvSpPr>
        <p:spPr>
          <a:xfrm>
            <a:off x="6280190" y="468891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65260" y="473142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669411" y="4766786"/>
            <a:ext cx="61671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prime numbers when two dice are rolled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69411" y="5611535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no. of outcomes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7669411" y="6110526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Probability of getting these outcomes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Hamsika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42623"/>
            <a:ext cx="3785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a composite number on a die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87372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Note the outcomes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86363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Probability of getting these outcomes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10051256" y="3665458"/>
            <a:ext cx="378535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Getting composite numbers when two dice are rolled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051256" y="4864537"/>
            <a:ext cx="37853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no. of outcomes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051256" y="5363528"/>
            <a:ext cx="37853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Probability of getting these outcomes</a:t>
            </a:r>
            <a:endParaRPr lang="en-US" sz="17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719423" y="475845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0374" y="135255"/>
            <a:ext cx="7729652" cy="3979545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374" y="4114800"/>
            <a:ext cx="7729652" cy="397954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599521" y="46161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1"/>
          <p:cNvSpPr/>
          <p:nvPr/>
        </p:nvSpPr>
        <p:spPr>
          <a:xfrm>
            <a:off x="793790" y="55233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250</Words>
  <Application>Microsoft Office PowerPoint</Application>
  <PresentationFormat>Custom</PresentationFormat>
  <Paragraphs>55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Montserrat</vt:lpstr>
      <vt:lpstr>Heebo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Anirudh Vempati</cp:lastModifiedBy>
  <cp:revision>3</cp:revision>
  <dcterms:created xsi:type="dcterms:W3CDTF">2025-06-14T09:42:27Z</dcterms:created>
  <dcterms:modified xsi:type="dcterms:W3CDTF">2025-06-14T10:18:03Z</dcterms:modified>
</cp:coreProperties>
</file>